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7"/>
  </p:notesMasterIdLst>
  <p:sldIdLst>
    <p:sldId id="256" r:id="rId2"/>
    <p:sldId id="269" r:id="rId3"/>
    <p:sldId id="270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57" r:id="rId13"/>
    <p:sldId id="260" r:id="rId14"/>
    <p:sldId id="259" r:id="rId15"/>
    <p:sldId id="258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458A3E-B801-4D80-92B8-F4D70C7C343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BB81231-DAA3-4DD2-947C-4266013BD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43318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BB81231-DAA3-4DD2-947C-4266013BDD83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4BB3EB5C-877C-4A97-990B-9AA8BB41C319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F2CB902E-0AC4-46DE-9CA9-FC971FFF07E3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canadiantire.ca/intro/homepage.jsp;jsessionid=BItXJDwMF41ohgfqtjb4cFYaJoxlrlp3r9irIsU1TYEye69cEMuQ!1806054921!172915536!7205!7305?bmLocale=en&amp;bmUID=1095249303954" TargetMode="External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81000" y="2590800"/>
            <a:ext cx="7851648" cy="1828800"/>
          </a:xfrm>
        </p:spPr>
        <p:txBody>
          <a:bodyPr>
            <a:normAutofit fontScale="90000"/>
          </a:bodyPr>
          <a:lstStyle/>
          <a:p>
            <a:r>
              <a:rPr lang="en-US" dirty="0"/>
              <a:t>EP2250 Small Business Development</a:t>
            </a:r>
            <a:br>
              <a:rPr lang="en-US" dirty="0"/>
            </a:br>
            <a:r>
              <a:rPr lang="en-US" dirty="0" smtClean="0"/>
              <a:t>Unit </a:t>
            </a:r>
            <a:r>
              <a:rPr lang="en-US" dirty="0" smtClean="0"/>
              <a:t>2 - Secondary Research Analysis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4648200"/>
            <a:ext cx="7854696" cy="175260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Define the geographic area of market</a:t>
            </a:r>
          </a:p>
          <a:p>
            <a:r>
              <a:rPr lang="en-US" dirty="0" smtClean="0"/>
              <a:t>Identify &amp; use economic indicators</a:t>
            </a:r>
          </a:p>
          <a:p>
            <a:r>
              <a:rPr lang="en-US" dirty="0" smtClean="0"/>
              <a:t>Analyze the market area’s economy</a:t>
            </a:r>
          </a:p>
          <a:p>
            <a:r>
              <a:rPr lang="en-US" dirty="0" smtClean="0"/>
              <a:t>Evaluate economy within market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Key Steps in the Marketing Plan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/>
              <a:t>5 Adjust the Marketing Mix to suit the Strategy.</a:t>
            </a:r>
          </a:p>
          <a:p>
            <a:pPr lvl="2"/>
            <a:r>
              <a:rPr lang="en-GB"/>
              <a:t>Determine the best product, the best price, the best promotion and the best distribution methods to meet the objectives.</a:t>
            </a:r>
          </a:p>
          <a:p>
            <a:r>
              <a:rPr lang="en-GB"/>
              <a:t>6 Set the Budget</a:t>
            </a:r>
          </a:p>
          <a:p>
            <a:pPr lvl="2"/>
            <a:r>
              <a:rPr lang="en-GB"/>
              <a:t>Plan for the costs of implementing the strategy </a:t>
            </a:r>
          </a:p>
          <a:p>
            <a:r>
              <a:rPr lang="en-GB"/>
              <a:t>7 Hire the right people for the job and assign their roles.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Key Steps in the Marketing Plan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/>
              <a:t>8 Control the Strategy implementation and Evaluate the Strategies effectiveness in achieving the set objectives.</a:t>
            </a:r>
          </a:p>
          <a:p>
            <a:pPr lvl="1"/>
            <a:r>
              <a:rPr lang="en-GB" sz="2400"/>
              <a:t>Sometimes, especially if the time from situational analysis to planning to implementation is long there will be a gap created into what is sold versus what could have been sold if the required changes (implementation) could have been made sooner.  This situation is known as the Planning Gap.</a:t>
            </a:r>
          </a:p>
          <a:p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0668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Define the geographic area of market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Identify &amp; use economic indicators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Analyze the market area’s economy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Evaluate economy within market 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9906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Define the geographic area of market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feasibility of most businesses is tied to their location.</a:t>
            </a:r>
          </a:p>
          <a:p>
            <a:pPr lvl="2"/>
            <a:r>
              <a:rPr lang="en-US" dirty="0" smtClean="0"/>
              <a:t>Should be as close to customers as possible</a:t>
            </a:r>
          </a:p>
          <a:p>
            <a:pPr lvl="2"/>
            <a:r>
              <a:rPr lang="en-US" dirty="0" smtClean="0"/>
              <a:t>There should be enough customers</a:t>
            </a:r>
          </a:p>
          <a:p>
            <a:pPr lvl="2"/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572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GB" b="1" dirty="0"/>
              <a:t>Key Steps in the Marketing Plan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/>
              <a:t>1 &amp; 2  A Situational Analysis &amp; SWOT </a:t>
            </a:r>
          </a:p>
          <a:p>
            <a:pPr lvl="2"/>
            <a:r>
              <a:rPr lang="en-GB"/>
              <a:t>Asks: What is the current situation with the market or the product?  </a:t>
            </a:r>
          </a:p>
          <a:p>
            <a:pPr lvl="2"/>
            <a:r>
              <a:rPr lang="en-GB"/>
              <a:t>There are many internal and external sources from which to draw this information.</a:t>
            </a:r>
          </a:p>
          <a:p>
            <a:pPr lvl="2"/>
            <a:r>
              <a:rPr lang="en-GB"/>
              <a:t>The SWOT analysis is a key tool to determining the answer to: What is the current situation with the market or the product?  </a:t>
            </a:r>
          </a:p>
          <a:p>
            <a:pPr lvl="2"/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 b="1" dirty="0"/>
              <a:t>SWOT Analysis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/>
              <a:t>A Strategic planning tool used to detect key opportunities.</a:t>
            </a:r>
          </a:p>
          <a:p>
            <a:r>
              <a:rPr lang="en-GB" sz="2400"/>
              <a:t>Analysis of key:</a:t>
            </a:r>
          </a:p>
          <a:p>
            <a:pPr lvl="1"/>
            <a:r>
              <a:rPr lang="en-GB" sz="2400"/>
              <a:t>Internal Strengths (Within the orgs. control)</a:t>
            </a:r>
          </a:p>
          <a:p>
            <a:pPr lvl="1"/>
            <a:r>
              <a:rPr lang="en-GB" sz="2400"/>
              <a:t>Internal Weaknesses (Within the orgs. control)</a:t>
            </a:r>
          </a:p>
          <a:p>
            <a:pPr lvl="1"/>
            <a:r>
              <a:rPr lang="en-GB" sz="2400"/>
              <a:t>External Opportunities (Can be acted upon)</a:t>
            </a:r>
          </a:p>
          <a:p>
            <a:pPr lvl="1"/>
            <a:r>
              <a:rPr lang="en-GB" sz="2400"/>
              <a:t>External Threats ( Things to be watched)</a:t>
            </a:r>
          </a:p>
          <a:p>
            <a:r>
              <a:rPr lang="en-GB" sz="2400"/>
              <a:t>From the SWOT process plans can be made to build on/improve strengths, detect and fix weaknesses, seize opportunity, and be aware of potential threats.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 b="1" dirty="0"/>
              <a:t>SWOT Analysis</a:t>
            </a:r>
          </a:p>
        </p:txBody>
      </p:sp>
      <p:pic>
        <p:nvPicPr>
          <p:cNvPr id="27651" name="Picture 3"/>
          <p:cNvPicPr>
            <a:picLocks noGrp="1" noChangeAspect="1" noChangeArrowheads="1"/>
          </p:cNvPicPr>
          <p:nvPr>
            <p:ph type="body" idx="1"/>
          </p:nvPr>
        </p:nvPicPr>
        <p:blipFill>
          <a:blip r:embed="rId2" cstate="print"/>
          <a:srcRect l="32408" t="25227" r="12962" b="29362"/>
          <a:stretch>
            <a:fillRect/>
          </a:stretch>
        </p:blipFill>
        <p:spPr>
          <a:xfrm>
            <a:off x="838200" y="1828800"/>
            <a:ext cx="7620000" cy="4191000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SWOT Analysis</a:t>
            </a:r>
          </a:p>
        </p:txBody>
      </p:sp>
      <p:pic>
        <p:nvPicPr>
          <p:cNvPr id="28676" name="Picture 4"/>
          <p:cNvPicPr>
            <a:picLocks noGrp="1" noChangeAspect="1" noChangeArrowheads="1"/>
          </p:cNvPicPr>
          <p:nvPr>
            <p:ph type="body" idx="1"/>
          </p:nvPr>
        </p:nvPicPr>
        <p:blipFill>
          <a:blip r:embed="rId2" cstate="print"/>
          <a:srcRect l="36111" t="37001" r="16667" b="24316"/>
          <a:stretch>
            <a:fillRect/>
          </a:stretch>
        </p:blipFill>
        <p:spPr>
          <a:xfrm>
            <a:off x="914400" y="1905000"/>
            <a:ext cx="7315200" cy="3298825"/>
          </a:xfrm>
        </p:spPr>
      </p:pic>
      <p:sp>
        <p:nvSpPr>
          <p:cNvPr id="28677" name="Text Box 5"/>
          <p:cNvSpPr txBox="1">
            <a:spLocks noChangeArrowheads="1"/>
          </p:cNvSpPr>
          <p:nvPr/>
        </p:nvSpPr>
        <p:spPr bwMode="auto">
          <a:xfrm>
            <a:off x="2362200" y="5715000"/>
            <a:ext cx="4572000" cy="64135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>
                <a:hlinkClick r:id="rId3"/>
              </a:rPr>
              <a:t>Want to read more about SWOT? Click here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Key Steps in the Marketing Plan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/>
              <a:t>3 Set Marketing Objectives</a:t>
            </a:r>
          </a:p>
          <a:p>
            <a:pPr lvl="2"/>
            <a:r>
              <a:rPr lang="en-GB"/>
              <a:t>Marketing objectives must be clear, attainable and measurable targets.</a:t>
            </a:r>
          </a:p>
          <a:p>
            <a:pPr lvl="2"/>
            <a:r>
              <a:rPr lang="en-GB"/>
              <a:t>Key objectives centre around Sales, Market Share and Customer satisfaction.</a:t>
            </a:r>
          </a:p>
          <a:p>
            <a:r>
              <a:rPr lang="en-GB"/>
              <a:t> 4 Develop a Strategy to achieve the marketing objectives.</a:t>
            </a:r>
          </a:p>
          <a:p>
            <a:pPr lvl="2"/>
            <a:r>
              <a:rPr lang="en-GB"/>
              <a:t>Key strategies  centre around reducing cost or increasing revenues.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Key Steps in the Marketing Plan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n-GB"/>
              <a:t>Typical Marketing strategies in order to increase revenues</a:t>
            </a:r>
          </a:p>
          <a:p>
            <a:pPr lvl="2"/>
            <a:r>
              <a:rPr lang="en-GB" sz="2000"/>
              <a:t>Product Development: Develop a new product for an existing market.</a:t>
            </a:r>
          </a:p>
          <a:p>
            <a:pPr lvl="2"/>
            <a:r>
              <a:rPr lang="en-GB" sz="2000"/>
              <a:t>Market Development: Enter a new market with an existing product.</a:t>
            </a:r>
          </a:p>
          <a:p>
            <a:pPr lvl="2"/>
            <a:r>
              <a:rPr lang="en-GB" sz="2000"/>
              <a:t>Market Penetration:  Sell more of a current product to your existing market.</a:t>
            </a:r>
          </a:p>
          <a:p>
            <a:pPr lvl="2"/>
            <a:r>
              <a:rPr lang="en-GB" sz="2000"/>
              <a:t>Diversification: Sell a new product to a new market.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7588</TotalTime>
  <Words>488</Words>
  <Application>Microsoft Office PowerPoint</Application>
  <PresentationFormat>On-screen Show (4:3)</PresentationFormat>
  <Paragraphs>51</Paragraphs>
  <Slides>15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Flow</vt:lpstr>
      <vt:lpstr>EP2250 Small Business Development Unit 2 - Secondary Research Analysis </vt:lpstr>
      <vt:lpstr>Define the geographic area of market </vt:lpstr>
      <vt:lpstr>PowerPoint Presentation</vt:lpstr>
      <vt:lpstr>Key Steps in the Marketing Plan</vt:lpstr>
      <vt:lpstr>SWOT Analysis</vt:lpstr>
      <vt:lpstr>SWOT Analysis</vt:lpstr>
      <vt:lpstr>SWOT Analysis</vt:lpstr>
      <vt:lpstr>Key Steps in the Marketing Plan</vt:lpstr>
      <vt:lpstr>Key Steps in the Marketing Plan</vt:lpstr>
      <vt:lpstr>Key Steps in the Marketing Plan</vt:lpstr>
      <vt:lpstr>Key Steps in the Marketing Plan</vt:lpstr>
      <vt:lpstr>Define the geographic area of market </vt:lpstr>
      <vt:lpstr>Identify &amp; use economic indicators </vt:lpstr>
      <vt:lpstr>Analyze the market area’s economy </vt:lpstr>
      <vt:lpstr>Evaluate economy within market  </vt:lpstr>
    </vt:vector>
  </TitlesOfParts>
  <Company>College of the North Atlantic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Unit 2 - Secondary Research Analysis </dc:title>
  <dc:creator>paul.tilley</dc:creator>
  <cp:lastModifiedBy>Tilley, Paul (C'ville)</cp:lastModifiedBy>
  <cp:revision>19</cp:revision>
  <dcterms:created xsi:type="dcterms:W3CDTF">2011-03-24T12:42:39Z</dcterms:created>
  <dcterms:modified xsi:type="dcterms:W3CDTF">2011-05-12T13:42:44Z</dcterms:modified>
</cp:coreProperties>
</file>

<file path=docProps/thumbnail.jpeg>
</file>